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1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91368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42950" y="1752602"/>
            <a:ext cx="84201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42950" y="3611607"/>
            <a:ext cx="84201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078" y="4953000"/>
            <a:ext cx="9910079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81330"/>
            <a:ext cx="89154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4347" y="274641"/>
            <a:ext cx="1925593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85165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74" y="1059712"/>
            <a:ext cx="84201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9606" y="2931712"/>
            <a:ext cx="4953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939737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737786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5410200"/>
            <a:ext cx="437687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2" y="5410200"/>
            <a:ext cx="437859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1444295"/>
            <a:ext cx="437687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1444295"/>
            <a:ext cx="437859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76800"/>
            <a:ext cx="8105257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87900" y="5355102"/>
            <a:ext cx="4305808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90600" y="274320"/>
            <a:ext cx="810310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87618" y="6407944"/>
            <a:ext cx="2080260" cy="365760"/>
          </a:xfrm>
        </p:spPr>
        <p:txBody>
          <a:bodyPr/>
          <a:lstStyle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6335" y="5443402"/>
            <a:ext cx="77597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7650" y="189968"/>
            <a:ext cx="94107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45079" y="6407945"/>
            <a:ext cx="254657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4865122"/>
            <a:ext cx="874838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0879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26194" y="5939011"/>
            <a:ext cx="399798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38612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18417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40879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26194" y="5939011"/>
            <a:ext cx="399798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481329"/>
            <a:ext cx="8915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287618" y="6407944"/>
            <a:ext cx="208026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9348A2-C0EC-458D-BA03-3521630B4B43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745079" y="6407945"/>
            <a:ext cx="254657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367878" y="6407945"/>
            <a:ext cx="39624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6D3369-A967-4D74-AE2E-89ABB8A38B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64141"/>
            <a:ext cx="8420100" cy="1074259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عنوان 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:</a:t>
            </a:r>
            <a:endParaRPr lang="en-US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9499" y="3434058"/>
            <a:ext cx="6934200" cy="1752600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نویسنده: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"/>
            <a:ext cx="9906000" cy="133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 descr="C:\Users\hp 14\Desktop\photo_2024-08-25_18-19-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05" y="5987559"/>
            <a:ext cx="646968" cy="51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hp 14\Desktop\photo_2024-08-25_18-18-2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08" y="5987559"/>
            <a:ext cx="678873" cy="5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hp 14\Desktop\photo_2024-08-25_18-18-4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05" y="5987559"/>
            <a:ext cx="617886" cy="5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872604" y="5239480"/>
            <a:ext cx="20024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10 آبانماه 1403</a:t>
            </a:r>
            <a:endParaRPr lang="en-US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53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97873"/>
            <a:ext cx="8915400" cy="76892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dirty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/>
              </a:rPr>
              <a:t/>
            </a:r>
            <a:br>
              <a:rPr lang="fa-IR" dirty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/>
              </a:rPr>
            </a:br>
            <a:r>
              <a:rPr lang="fa-IR" sz="3100" dirty="0" smtClean="0">
                <a:solidFill>
                  <a:schemeClr val="tx1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/>
              </a:rPr>
              <a:t>همایش </a:t>
            </a:r>
            <a:r>
              <a:rPr lang="fa-IR" sz="3100" dirty="0">
                <a:solidFill>
                  <a:schemeClr val="tx1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/>
              </a:rPr>
              <a:t>ملی ابن سینا ودانش </a:t>
            </a:r>
            <a:r>
              <a:rPr lang="fa-IR" sz="3100" dirty="0" smtClean="0">
                <a:solidFill>
                  <a:schemeClr val="tx1"/>
                </a:soli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/>
              </a:rPr>
              <a:t>پزشکی</a:t>
            </a:r>
            <a:r>
              <a:rPr lang="fa-IR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/>
              </a:rPr>
              <a:t/>
            </a:r>
            <a:br>
              <a:rPr lang="fa-IR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Calibri"/>
                <a:ea typeface="Calibri"/>
              </a:rPr>
            </a:br>
            <a:r>
              <a:rPr lang="en-US" sz="1400" dirty="0">
                <a:latin typeface="Calibri"/>
                <a:ea typeface="Calibri"/>
                <a:cs typeface="Arial"/>
              </a:rPr>
              <a:t/>
            </a:r>
            <a:br>
              <a:rPr lang="en-US" sz="1400" dirty="0">
                <a:latin typeface="Calibri"/>
                <a:ea typeface="Calibri"/>
                <a:cs typeface="Arial"/>
              </a:rPr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24666"/>
            <a:ext cx="1183770" cy="1219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03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2930" y="1371600"/>
            <a:ext cx="89154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644"/>
            <a:ext cx="891381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927"/>
            <a:ext cx="1097375" cy="1127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855913"/>
            <a:ext cx="8913813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18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7588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352799" y="2209800"/>
            <a:ext cx="3542405" cy="354742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>
            <a:glow rad="101600">
              <a:srgbClr val="FFFFFF">
                <a:lumMod val="75000"/>
                <a:alpha val="6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1" anchor="ctr"/>
          <a:lstStyle/>
          <a:p>
            <a:pPr algn="ctr" rtl="1">
              <a:lnSpc>
                <a:spcPct val="150000"/>
              </a:lnSpc>
              <a:buClrTx/>
            </a:pPr>
            <a:r>
              <a:rPr lang="fa-IR" sz="3732" kern="1200" dirty="0">
                <a:ln w="3175"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IranNastaliq" panose="02020505000000020003" pitchFamily="18" charset="0"/>
                <a:ea typeface="+mn-ea"/>
                <a:cs typeface="B Titr" panose="00000700000000000000" pitchFamily="2" charset="-78"/>
              </a:rPr>
              <a:t> با سپاس </a:t>
            </a:r>
            <a:r>
              <a:rPr lang="fa-IR" sz="3732" kern="1200" dirty="0" smtClean="0">
                <a:ln w="3175"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latin typeface="IranNastaliq" panose="02020505000000020003" pitchFamily="18" charset="0"/>
                <a:ea typeface="+mn-ea"/>
                <a:cs typeface="B Titr" panose="00000700000000000000" pitchFamily="2" charset="-78"/>
              </a:rPr>
              <a:t>فراوان </a:t>
            </a:r>
            <a:endParaRPr lang="fa-IR" sz="3732" kern="1200" dirty="0">
              <a:ln w="3175"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latin typeface="Franklin Gothic Book"/>
              <a:ea typeface="+mn-ea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6666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10</Words>
  <Application>Microsoft Office PowerPoint</Application>
  <PresentationFormat>A4 Paper (210x297 mm)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   عنوان :</vt:lpstr>
      <vt:lpstr> همایش ملی ابن سینا ودانش پزشکی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14</dc:creator>
  <cp:lastModifiedBy>hp 14</cp:lastModifiedBy>
  <cp:revision>16</cp:revision>
  <dcterms:created xsi:type="dcterms:W3CDTF">2024-08-23T19:01:23Z</dcterms:created>
  <dcterms:modified xsi:type="dcterms:W3CDTF">2024-08-27T07:14:07Z</dcterms:modified>
</cp:coreProperties>
</file>